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301" r:id="rId2"/>
    <p:sldId id="378" r:id="rId3"/>
    <p:sldId id="331" r:id="rId4"/>
    <p:sldId id="370" r:id="rId5"/>
    <p:sldId id="355" r:id="rId6"/>
    <p:sldId id="380" r:id="rId7"/>
    <p:sldId id="258" r:id="rId8"/>
    <p:sldId id="381" r:id="rId9"/>
    <p:sldId id="357" r:id="rId10"/>
    <p:sldId id="325" r:id="rId11"/>
    <p:sldId id="294" r:id="rId12"/>
    <p:sldId id="265" r:id="rId13"/>
    <p:sldId id="272" r:id="rId14"/>
    <p:sldId id="340" r:id="rId15"/>
    <p:sldId id="274" r:id="rId16"/>
    <p:sldId id="276" r:id="rId17"/>
    <p:sldId id="278" r:id="rId18"/>
    <p:sldId id="279" r:id="rId19"/>
    <p:sldId id="280" r:id="rId20"/>
    <p:sldId id="297" r:id="rId21"/>
    <p:sldId id="282" r:id="rId22"/>
    <p:sldId id="283" r:id="rId23"/>
    <p:sldId id="353" r:id="rId24"/>
    <p:sldId id="298" r:id="rId25"/>
    <p:sldId id="299" r:id="rId26"/>
    <p:sldId id="300" r:id="rId27"/>
    <p:sldId id="284" r:id="rId28"/>
    <p:sldId id="285" r:id="rId29"/>
    <p:sldId id="286" r:id="rId30"/>
    <p:sldId id="287" r:id="rId31"/>
    <p:sldId id="349" r:id="rId32"/>
    <p:sldId id="377" r:id="rId33"/>
    <p:sldId id="289" r:id="rId34"/>
    <p:sldId id="317" r:id="rId35"/>
    <p:sldId id="290" r:id="rId36"/>
    <p:sldId id="291" r:id="rId37"/>
    <p:sldId id="292" r:id="rId38"/>
    <p:sldId id="318" r:id="rId39"/>
    <p:sldId id="293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69" d="100"/>
          <a:sy n="69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55839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2431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7109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661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Many people have a hard time believing that it is possible to make $10,000 per month after only 90 days.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3693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770092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how to shape your mindset so that you are motivated to take daily action.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757063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that there are great opportunities to make money online if you use the right methods.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744034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that you need to be prepared to invest your time, your effort and some money to make this work.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731005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find that all you have to do is follow the instructions.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410200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that you can change your life for the better starting right now.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280" y="16823"/>
            <a:ext cx="6187440" cy="773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637472"/>
            <a:ext cx="1028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stones are left unturned when you get your hands on this now. </a:t>
            </a:r>
          </a:p>
        </p:txBody>
      </p:sp>
    </p:spTree>
    <p:extLst>
      <p:ext uri="{BB962C8B-B14F-4D97-AF65-F5344CB8AC3E}">
        <p14:creationId xmlns:p14="http://schemas.microsoft.com/office/powerpoint/2010/main" val="4183426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44087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become a complete expert on this, and you’ll get everything you need inside to do the same…</a:t>
            </a:r>
          </a:p>
        </p:txBody>
      </p:sp>
    </p:spTree>
    <p:extLst>
      <p:ext uri="{BB962C8B-B14F-4D97-AF65-F5344CB8AC3E}">
        <p14:creationId xmlns:p14="http://schemas.microsoft.com/office/powerpoint/2010/main" val="75264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39983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2583651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Shaping Your Mindset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231278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you must Choose the Passive Income Model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4217459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 Building and Email Marketing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865086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Math For $10,000 Per Month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512713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Developing your List Building Plan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547136" y="2613432"/>
            <a:ext cx="457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Creating the Right Image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547136" y="3223956"/>
            <a:ext cx="50964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Up Your Sales Funnel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549684" y="3833556"/>
            <a:ext cx="45694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Traffic Plan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547136" y="4443156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Promoting Offers to your List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547136" y="5052756"/>
            <a:ext cx="45694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Leveraging Your List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1150" y="2344087"/>
            <a:ext cx="9029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Earn $10,000+ Per Month in 90 Days or Even Less!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2344087"/>
            <a:ext cx="10134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have tried a few different approaches in Internet Marketing and have not made a single dollar,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4318" y="2983560"/>
            <a:ext cx="682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stop failing with Internet Marketing.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84318" y="3549385"/>
            <a:ext cx="682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find a method that works.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4319" y="4118459"/>
            <a:ext cx="682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motivated to take daily action.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982839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2684318" y="5253358"/>
            <a:ext cx="682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Earn $10,000+ per Month.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2680855" y="4687533"/>
            <a:ext cx="6826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change your life for the better.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249775"/>
            <a:ext cx="95631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2860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$10k Blueprint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9"/>
          <a:stretch/>
        </p:blipFill>
        <p:spPr>
          <a:xfrm>
            <a:off x="228600" y="1828800"/>
            <a:ext cx="5666986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$10k Blueprint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1543049"/>
            <a:ext cx="5715001" cy="523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$10k Blueprint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355415"/>
            <a:ext cx="4401243" cy="569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690336"/>
            <a:ext cx="11049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how are they going to make $10,000 in 3 short months?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48132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Make $10,000+ per Month,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49775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838200"/>
            <a:ext cx="10744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Lock-In a Huge Discount And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7338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690336"/>
            <a:ext cx="906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are one of these people, then consider this.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876300" y="2136338"/>
            <a:ext cx="1043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have been people that have followed the method described in this training…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876300" y="2551837"/>
            <a:ext cx="1043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…that have made more than $10,000 by the end of 90 days.</a:t>
            </a:r>
          </a:p>
        </p:txBody>
      </p:sp>
    </p:spTree>
    <p:extLst>
      <p:ext uri="{BB962C8B-B14F-4D97-AF65-F5344CB8AC3E}">
        <p14:creationId xmlns:p14="http://schemas.microsoft.com/office/powerpoint/2010/main" val="3348544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952500" y="2344087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others that have made $10,000 a month faster than 90 days. It’s certainly possible.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952500" y="2690336"/>
            <a:ext cx="1028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the difference between these people and the majority?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690336"/>
            <a:ext cx="1112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took consistent action and followed the plan precisely.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</TotalTime>
  <Words>806</Words>
  <Application>Microsoft Office PowerPoint</Application>
  <PresentationFormat>Widescreen</PresentationFormat>
  <Paragraphs>62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Calibri</vt:lpstr>
      <vt:lpstr>Open Sans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846</cp:revision>
  <dcterms:modified xsi:type="dcterms:W3CDTF">2018-02-26T10:51:07Z</dcterms:modified>
</cp:coreProperties>
</file>